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5" Type="http://schemas.openxmlformats.org/officeDocument/2006/relationships/customXml" Target="../customXml/item3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24" Type="http://schemas.openxmlformats.org/officeDocument/2006/relationships/customXml" Target="../customXml/item2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FF1E92A0756C43ADB3424DC66CEC2A" ma:contentTypeVersion="3" ma:contentTypeDescription="Crée un document." ma:contentTypeScope="" ma:versionID="e8a822faa45708c269052616f9b730e1">
  <xsd:schema xmlns:xsd="http://www.w3.org/2001/XMLSchema" xmlns:xs="http://www.w3.org/2001/XMLSchema" xmlns:p="http://schemas.microsoft.com/office/2006/metadata/properties" xmlns:ns2="3607a168-57a6-4ca6-9df3-b06f6bdd63c3" targetNamespace="http://schemas.microsoft.com/office/2006/metadata/properties" ma:root="true" ma:fieldsID="114de1c2c0b2fd9f455d78f7c8ff1371" ns2:_="">
    <xsd:import namespace="3607a168-57a6-4ca6-9df3-b06f6bdd63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07a168-57a6-4ca6-9df3-b06f6bdd63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EF713C-3766-4B57-82B7-4D6A7A5673CB}"/>
</file>

<file path=customXml/itemProps2.xml><?xml version="1.0" encoding="utf-8"?>
<ds:datastoreItem xmlns:ds="http://schemas.openxmlformats.org/officeDocument/2006/customXml" ds:itemID="{250FB150-2CC9-4CBF-AF80-02F9C670DE6D}"/>
</file>

<file path=customXml/itemProps3.xml><?xml version="1.0" encoding="utf-8"?>
<ds:datastoreItem xmlns:ds="http://schemas.openxmlformats.org/officeDocument/2006/customXml" ds:itemID="{6D3D971A-D120-4BFB-865F-B94FBA8F945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0x01010032FF1E92A0756C43ADB3424DC66CEC2A</vt:lpwstr>
  </property>
</Properties>
</file>